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3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87" r:id="rId11"/>
    <p:sldId id="270" r:id="rId12"/>
    <p:sldId id="267" r:id="rId13"/>
    <p:sldId id="290" r:id="rId14"/>
    <p:sldId id="268" r:id="rId15"/>
    <p:sldId id="274" r:id="rId16"/>
    <p:sldId id="272" r:id="rId17"/>
    <p:sldId id="275" r:id="rId18"/>
    <p:sldId id="273" r:id="rId19"/>
    <p:sldId id="269" r:id="rId20"/>
    <p:sldId id="271" r:id="rId21"/>
    <p:sldId id="286" r:id="rId22"/>
    <p:sldId id="276" r:id="rId23"/>
    <p:sldId id="292" r:id="rId24"/>
    <p:sldId id="294" r:id="rId25"/>
    <p:sldId id="293" r:id="rId26"/>
    <p:sldId id="280" r:id="rId27"/>
    <p:sldId id="285" r:id="rId28"/>
    <p:sldId id="288" r:id="rId29"/>
    <p:sldId id="278" r:id="rId30"/>
    <p:sldId id="277" r:id="rId31"/>
    <p:sldId id="27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8B7"/>
    <a:srgbClr val="13B7B9"/>
    <a:srgbClr val="005289"/>
    <a:srgbClr val="FFFFFF"/>
    <a:srgbClr val="393939"/>
    <a:srgbClr val="04396C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png"/><Relationship Id="rId18" Type="http://schemas.openxmlformats.org/officeDocument/2006/relationships/image" Target="../media/image40.png"/><Relationship Id="rId3" Type="http://schemas.openxmlformats.org/officeDocument/2006/relationships/image" Target="../media/image31.png"/><Relationship Id="rId21" Type="http://schemas.openxmlformats.org/officeDocument/2006/relationships/image" Target="../media/image43.png"/><Relationship Id="rId7" Type="http://schemas.openxmlformats.org/officeDocument/2006/relationships/image" Target="../media/image35.png"/><Relationship Id="rId12" Type="http://schemas.openxmlformats.org/officeDocument/2006/relationships/image" Target="../media/image50.png"/><Relationship Id="rId17" Type="http://schemas.openxmlformats.org/officeDocument/2006/relationships/image" Target="../media/image39.png"/><Relationship Id="rId25" Type="http://schemas.openxmlformats.org/officeDocument/2006/relationships/image" Target="../media/image55.png"/><Relationship Id="rId2" Type="http://schemas.openxmlformats.org/officeDocument/2006/relationships/image" Target="../media/image30.png"/><Relationship Id="rId16" Type="http://schemas.openxmlformats.org/officeDocument/2006/relationships/image" Target="../media/image54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9.png"/><Relationship Id="rId24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53.png"/><Relationship Id="rId23" Type="http://schemas.openxmlformats.org/officeDocument/2006/relationships/image" Target="../media/image45.png"/><Relationship Id="rId10" Type="http://schemas.openxmlformats.org/officeDocument/2006/relationships/image" Target="../media/image48.png"/><Relationship Id="rId19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4" Type="http://schemas.openxmlformats.org/officeDocument/2006/relationships/image" Target="../media/image52.png"/><Relationship Id="rId2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473854" y="2307540"/>
            <a:ext cx="7244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센서 데이터를 위한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  <a:r>
              <a:rPr lang="ko-KR" altLang="en-US" sz="4800" spc="-300" dirty="0">
                <a:solidFill>
                  <a:schemeClr val="bg1"/>
                </a:solidFill>
              </a:rPr>
              <a:t>기술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상반기 졸업과제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22631" y="5019813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가상 데이터 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구동용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34CC25-522C-4CA1-BBAC-EC52C17343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54" y="4480808"/>
            <a:ext cx="2056954" cy="12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가상 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26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Gathering simulation data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" y="1511886"/>
            <a:ext cx="2950497" cy="1789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1511886"/>
            <a:ext cx="4255199" cy="3351058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844" y="3301033"/>
            <a:ext cx="2950497" cy="1561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974210" y="2189780"/>
            <a:ext cx="3968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88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실제 데이터 비교 </a:t>
            </a:r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시뮬레이션 데이터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757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Compare with real car data &amp; Simulation data normalization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578841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578842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145CE7-66DA-4ABF-A998-9DB073520D9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3190138"/>
            <a:ext cx="3261621" cy="16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3F364-D7DF-4C02-90C1-C9348C5DA3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3190138"/>
            <a:ext cx="3254367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5279158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F45F25-BEE6-410A-B81A-C067816EA3F8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8" b="27185"/>
          <a:stretch/>
        </p:blipFill>
        <p:spPr bwMode="auto">
          <a:xfrm>
            <a:off x="4756034" y="5279158"/>
            <a:ext cx="2077028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4969D88-F9E1-488A-9613-92A68CF21522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r="40135" b="27185"/>
          <a:stretch/>
        </p:blipFill>
        <p:spPr bwMode="auto">
          <a:xfrm>
            <a:off x="683306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A6AC02-E3C9-433A-9345-F53340B56EDD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3" r="20180" b="27185"/>
          <a:stretch/>
        </p:blipFill>
        <p:spPr bwMode="auto">
          <a:xfrm>
            <a:off x="727733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AD350B-7113-49FB-B272-83F94F0CA2DC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7" r="337" b="27185"/>
          <a:stretch/>
        </p:blipFill>
        <p:spPr bwMode="auto">
          <a:xfrm>
            <a:off x="772160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910536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910537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3933781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56034" y="3932436"/>
            <a:ext cx="3261621" cy="395045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FA9D83D-792C-4F2E-B9F5-AFA679A43E58}"/>
              </a:ext>
            </a:extLst>
          </p:cNvPr>
          <p:cNvSpPr/>
          <p:nvPr/>
        </p:nvSpPr>
        <p:spPr>
          <a:xfrm>
            <a:off x="3925463" y="3611422"/>
            <a:ext cx="782515" cy="716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ADFEC-1EF6-4C07-B763-F670F3A2116C}"/>
              </a:ext>
            </a:extLst>
          </p:cNvPr>
          <p:cNvSpPr/>
          <p:nvPr/>
        </p:nvSpPr>
        <p:spPr>
          <a:xfrm>
            <a:off x="8461925" y="1076960"/>
            <a:ext cx="3730075" cy="5781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시뮬레이션 데이터 정규화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94A518-87B6-4FF6-B228-906C85075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58" y="4528038"/>
            <a:ext cx="3165163" cy="19255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C06FAD-8C9B-4120-B658-EC86E9248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931" y="4528038"/>
            <a:ext cx="3139826" cy="19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1" b="75098"/>
          <a:stretch/>
        </p:blipFill>
        <p:spPr>
          <a:xfrm>
            <a:off x="1775355" y="2770984"/>
            <a:ext cx="418997" cy="388234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4" b="62915"/>
          <a:stretch/>
        </p:blipFill>
        <p:spPr>
          <a:xfrm>
            <a:off x="2194351" y="2764102"/>
            <a:ext cx="432644" cy="388234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5" b="50464"/>
          <a:stretch/>
        </p:blipFill>
        <p:spPr>
          <a:xfrm>
            <a:off x="2626995" y="2768288"/>
            <a:ext cx="418997" cy="388234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7" b="37562"/>
          <a:stretch/>
        </p:blipFill>
        <p:spPr>
          <a:xfrm>
            <a:off x="3045991" y="2768288"/>
            <a:ext cx="432644" cy="388234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5" b="25244"/>
          <a:stretch/>
        </p:blipFill>
        <p:spPr>
          <a:xfrm>
            <a:off x="3478635" y="2768288"/>
            <a:ext cx="432642" cy="388234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2" b="12537"/>
          <a:stretch/>
        </p:blipFill>
        <p:spPr>
          <a:xfrm>
            <a:off x="3911277" y="2768288"/>
            <a:ext cx="418997" cy="388234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9"/>
          <a:stretch/>
        </p:blipFill>
        <p:spPr>
          <a:xfrm>
            <a:off x="4330273" y="2769056"/>
            <a:ext cx="432643" cy="388234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30" name="그림 2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8BE1CF1-8346-4D26-9D8F-411C9DA8B66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2"/>
          <a:stretch/>
        </p:blipFill>
        <p:spPr>
          <a:xfrm>
            <a:off x="7179442" y="2757965"/>
            <a:ext cx="412778" cy="414271"/>
          </a:xfrm>
          <a:prstGeom prst="rect">
            <a:avLst/>
          </a:prstGeom>
        </p:spPr>
      </p:pic>
      <p:pic>
        <p:nvPicPr>
          <p:cNvPr id="32" name="그림 31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0D2CD15-4C3E-4BE1-8A53-CDB0A607F22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8" b="74730"/>
          <a:stretch/>
        </p:blipFill>
        <p:spPr>
          <a:xfrm>
            <a:off x="7598439" y="2788920"/>
            <a:ext cx="418995" cy="375920"/>
          </a:xfrm>
          <a:prstGeom prst="rect">
            <a:avLst/>
          </a:prstGeom>
        </p:spPr>
      </p:pic>
      <p:pic>
        <p:nvPicPr>
          <p:cNvPr id="33" name="그림 3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19A82EC-BB78-495B-8015-3AD478A8B05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0" b="62487"/>
          <a:stretch/>
        </p:blipFill>
        <p:spPr>
          <a:xfrm>
            <a:off x="8017434" y="2778760"/>
            <a:ext cx="432644" cy="375920"/>
          </a:xfrm>
          <a:prstGeom prst="rect">
            <a:avLst/>
          </a:prstGeom>
        </p:spPr>
      </p:pic>
      <p:pic>
        <p:nvPicPr>
          <p:cNvPr id="34" name="그림 3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D52FCEE-55B1-4076-A8A5-6EF8A199A49D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3" b="49086"/>
          <a:stretch/>
        </p:blipFill>
        <p:spPr>
          <a:xfrm>
            <a:off x="8450078" y="2768600"/>
            <a:ext cx="418995" cy="390618"/>
          </a:xfrm>
          <a:prstGeom prst="rect">
            <a:avLst/>
          </a:prstGeom>
        </p:spPr>
      </p:pic>
      <p:pic>
        <p:nvPicPr>
          <p:cNvPr id="36" name="그림 35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D0C32235-D749-417F-8F64-0BCBDA5C52F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3" b="37365"/>
          <a:stretch/>
        </p:blipFill>
        <p:spPr>
          <a:xfrm>
            <a:off x="8869073" y="2778760"/>
            <a:ext cx="432644" cy="360680"/>
          </a:xfrm>
          <a:prstGeom prst="rect">
            <a:avLst/>
          </a:prstGeom>
        </p:spPr>
      </p:pic>
      <p:pic>
        <p:nvPicPr>
          <p:cNvPr id="38" name="그림 3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5F2E264-4C14-47D6-8C14-F3FA13B392A0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25343"/>
          <a:stretch/>
        </p:blipFill>
        <p:spPr>
          <a:xfrm>
            <a:off x="9301717" y="2768600"/>
            <a:ext cx="432645" cy="375920"/>
          </a:xfrm>
          <a:prstGeom prst="rect">
            <a:avLst/>
          </a:prstGeom>
        </p:spPr>
      </p:pic>
      <p:pic>
        <p:nvPicPr>
          <p:cNvPr id="40" name="그림 3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BE570E8-233F-4D10-B5D8-D5E72889FA5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7" b="12184"/>
          <a:stretch/>
        </p:blipFill>
        <p:spPr>
          <a:xfrm>
            <a:off x="9734361" y="2753360"/>
            <a:ext cx="418995" cy="398976"/>
          </a:xfrm>
          <a:prstGeom prst="rect">
            <a:avLst/>
          </a:prstGeom>
        </p:spPr>
      </p:pic>
      <p:pic>
        <p:nvPicPr>
          <p:cNvPr id="44" name="그림 4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FCB5249-3007-4D54-AC32-E396956C87B6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6"/>
          <a:stretch/>
        </p:blipFill>
        <p:spPr>
          <a:xfrm>
            <a:off x="10153356" y="2773680"/>
            <a:ext cx="432644" cy="370840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18247994-9ACC-4CE6-AF77-7E393CFCE243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60"/>
          <a:stretch/>
        </p:blipFill>
        <p:spPr>
          <a:xfrm>
            <a:off x="1356359" y="2764097"/>
            <a:ext cx="445642" cy="3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3366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머신러닝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모델을 사용하여 시뮬레이션 데이터를 사용하여서도 실제 데이터를 사용하였을 때와 비슷한 수준의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시뮬레이션 데이터로 실제 데이터를 어느정도 대체 가능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 보다 빠르고 다양한 데이터를 수집가능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분야에도 적용가능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14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2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선택 배경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목표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배경 지식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6" y="2520356"/>
            <a:ext cx="3174904" cy="1817285"/>
          </a:xfrm>
          <a:prstGeom prst="rect">
            <a:avLst/>
          </a:prstGeom>
        </p:spPr>
      </p:pic>
      <p:pic>
        <p:nvPicPr>
          <p:cNvPr id="1026" name="Picture 2" descr="Post-Image">
            <a:extLst>
              <a:ext uri="{FF2B5EF4-FFF2-40B4-BE49-F238E27FC236}">
                <a16:creationId xmlns:a16="http://schemas.microsoft.com/office/drawing/2014/main" id="{6CA32480-46D1-4BE7-A752-2DB34537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94" y="2757068"/>
            <a:ext cx="4004991" cy="13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2real (@sim2realAIorg) | Twitter">
            <a:extLst>
              <a:ext uri="{FF2B5EF4-FFF2-40B4-BE49-F238E27FC236}">
                <a16:creationId xmlns:a16="http://schemas.microsoft.com/office/drawing/2014/main" id="{C92E3206-0C79-404B-A7F4-CF8DCEAF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79" y="2056878"/>
            <a:ext cx="2744239" cy="2744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선택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4FB4F-7893-4BA2-8C1B-D076AF1B0EA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5483" y="1363286"/>
            <a:ext cx="6794270" cy="2347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1A4846-D266-4C5E-83A0-7C9B702DA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321145"/>
              </p:ext>
            </p:extLst>
          </p:nvPr>
        </p:nvGraphicFramePr>
        <p:xfrm>
          <a:off x="5296708" y="3997093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000BE-2208-44B5-8789-A4F63A986545}"/>
              </a:ext>
            </a:extLst>
          </p:cNvPr>
          <p:cNvSpPr/>
          <p:nvPr/>
        </p:nvSpPr>
        <p:spPr>
          <a:xfrm>
            <a:off x="503591" y="1575081"/>
            <a:ext cx="3760837" cy="4759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20E32-3912-4DF7-B924-A0EC97439AE8}"/>
              </a:ext>
            </a:extLst>
          </p:cNvPr>
          <p:cNvSpPr txBox="1"/>
          <p:nvPr/>
        </p:nvSpPr>
        <p:spPr>
          <a:xfrm>
            <a:off x="875104" y="2188363"/>
            <a:ext cx="2970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367367" y="5562125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선택 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571749" y="5581204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목표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BFCDBB1-3D5B-4EA8-81A9-24A58906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9" y="2920324"/>
            <a:ext cx="2262766" cy="1295186"/>
          </a:xfrm>
          <a:prstGeom prst="rect">
            <a:avLst/>
          </a:prstGeom>
        </p:spPr>
      </p:pic>
      <p:pic>
        <p:nvPicPr>
          <p:cNvPr id="9" name="Picture 4" descr="sim2real (@sim2realAIorg) | Twitter">
            <a:extLst>
              <a:ext uri="{FF2B5EF4-FFF2-40B4-BE49-F238E27FC236}">
                <a16:creationId xmlns:a16="http://schemas.microsoft.com/office/drawing/2014/main" id="{B5FA5320-5402-4FC6-AAF4-D17BB04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55" y="2195797"/>
            <a:ext cx="2744239" cy="2744239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A02DB9-329E-4CCF-A4F2-3F4EC56964C9}"/>
              </a:ext>
            </a:extLst>
          </p:cNvPr>
          <p:cNvSpPr txBox="1"/>
          <p:nvPr/>
        </p:nvSpPr>
        <p:spPr>
          <a:xfrm>
            <a:off x="3879450" y="4215510"/>
            <a:ext cx="1734848" cy="369332"/>
          </a:xfrm>
          <a:prstGeom prst="rect">
            <a:avLst/>
          </a:prstGeom>
          <a:solidFill>
            <a:srgbClr val="0052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3B7B9"/>
                </a:solidFill>
              </a:rPr>
              <a:t>sim2realAI</a:t>
            </a:r>
            <a:endParaRPr lang="ko-KR" altLang="en-US" dirty="0">
              <a:solidFill>
                <a:srgbClr val="13B7B9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7B32E8-4190-44E1-8213-D565D11F2D2E}"/>
              </a:ext>
            </a:extLst>
          </p:cNvPr>
          <p:cNvSpPr/>
          <p:nvPr/>
        </p:nvSpPr>
        <p:spPr>
          <a:xfrm>
            <a:off x="1132127" y="3567916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10FC3AB-7B76-407F-B330-24942563EDD4}"/>
              </a:ext>
            </a:extLst>
          </p:cNvPr>
          <p:cNvSpPr/>
          <p:nvPr/>
        </p:nvSpPr>
        <p:spPr>
          <a:xfrm rot="20177673">
            <a:off x="1698864" y="3452460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Post-Image">
            <a:extLst>
              <a:ext uri="{FF2B5EF4-FFF2-40B4-BE49-F238E27FC236}">
                <a16:creationId xmlns:a16="http://schemas.microsoft.com/office/drawing/2014/main" id="{D1301C6F-4222-49CF-B7FB-D74C3F78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367"/>
            <a:ext cx="2634237" cy="8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9F33929-C327-425F-9396-8C8C21D888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pic>
        <p:nvPicPr>
          <p:cNvPr id="43" name="그림 4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94D4CD59-003B-45E5-AA14-6F44305DB6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53" y="18239451"/>
            <a:ext cx="2045431" cy="1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3D66AC0-3372-4DBD-94BF-8B8D2A8B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669" y="17996454"/>
            <a:ext cx="2045431" cy="1857140"/>
          </a:xfrm>
          <a:prstGeom prst="rect">
            <a:avLst/>
          </a:prstGeom>
        </p:spPr>
      </p:pic>
      <p:pic>
        <p:nvPicPr>
          <p:cNvPr id="5" name="그림 4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183AAAA-A838-427F-833A-DB382FF5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69" y="18148854"/>
            <a:ext cx="2045431" cy="1857140"/>
          </a:xfrm>
          <a:prstGeom prst="rect">
            <a:avLst/>
          </a:prstGeom>
        </p:spPr>
      </p:pic>
      <p:pic>
        <p:nvPicPr>
          <p:cNvPr id="6" name="그림 5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D5C7A30-CF9C-4750-8B90-F778505E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670" y="17920797"/>
            <a:ext cx="2045431" cy="1857140"/>
          </a:xfrm>
          <a:prstGeom prst="rect">
            <a:avLst/>
          </a:prstGeom>
        </p:spPr>
      </p:pic>
      <p:pic>
        <p:nvPicPr>
          <p:cNvPr id="17" name="그림 16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38BEC4F-A1BC-400A-AE9B-EE6EFD2C3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F3D35F-24AA-4FDF-A3A8-442B08199C67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A3929AE-7096-4C6D-81B2-92D4E6A6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5363" y="665022"/>
            <a:ext cx="6106637" cy="55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965</Words>
  <Application>Microsoft Office PowerPoint</Application>
  <PresentationFormat>와이드스크린</PresentationFormat>
  <Paragraphs>250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BangHyungJin</cp:lastModifiedBy>
  <cp:revision>35</cp:revision>
  <dcterms:created xsi:type="dcterms:W3CDTF">2020-09-07T02:34:06Z</dcterms:created>
  <dcterms:modified xsi:type="dcterms:W3CDTF">2020-09-17T08:54:44Z</dcterms:modified>
</cp:coreProperties>
</file>